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9" r:id="rId4"/>
    <p:sldId id="268" r:id="rId5"/>
    <p:sldId id="264" r:id="rId6"/>
    <p:sldId id="269" r:id="rId7"/>
    <p:sldId id="257" r:id="rId8"/>
    <p:sldId id="261" r:id="rId9"/>
    <p:sldId id="262" r:id="rId10"/>
    <p:sldId id="263" r:id="rId11"/>
    <p:sldId id="270" r:id="rId12"/>
    <p:sldId id="258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38"/>
    <p:restoredTop sz="96208"/>
  </p:normalViewPr>
  <p:slideViewPr>
    <p:cSldViewPr snapToGrid="0" snapToObjects="1">
      <p:cViewPr varScale="1">
        <p:scale>
          <a:sx n="96" d="100"/>
          <a:sy n="96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D4771-3282-154D-92BB-72CB9E8BC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9773B8-03EA-1C40-88B1-31B71D4DD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9D9B0-2CFF-3A43-91D9-88AE04E86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C3D41-DF11-6E4C-9884-F978169FC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7CA75-3B74-9449-97AB-72D499452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1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608BF-B3AB-D940-9C5C-079DF663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59366-BBE1-CE48-BB71-02CDBBCF2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7951-E695-3243-AC4C-8BF262A9B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978D2-3B8A-9A42-9B3B-F96B05E9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7943E-88B3-C242-B028-79B009BD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75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DDD53-6A47-DA47-BA3B-6351AE352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53D19-0A06-9E40-9DDF-79E26288B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03E15-E9D5-484E-9181-238D0F7A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CD70A-496F-6F40-BD5B-3A7C0E4BD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F1D54-18E0-2B4A-8505-AEC42E2A7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92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08F0-831D-624D-88FA-F7116F2A5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D7BC9-F362-C845-B5E6-FB4B7CC79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B8F05-F6F3-7646-A37C-7367780F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B2939-BEF3-EF4F-B8C9-4D600453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108D5-028B-3142-9181-0B53313E4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47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2C48-5BC6-8143-B3AD-3C8532612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DB735-CF8C-1A46-9CA2-71466748D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33928-3BA7-D745-B86F-52926CC96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DA132-EF43-EE44-839D-20FBC29A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6E528-D327-D24B-9C8A-421BF26A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2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9F67-8BC7-394A-98D2-1FD7F3819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35756-4769-EB4E-B00A-287B421D4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05FC54-7E9A-1845-835D-B3807926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7AA12-EF57-3F4C-B60E-D869B652A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4B3E8-FB88-D740-81C3-2489563A4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89EE0-0628-3541-AA24-C08109AC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76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77D6-BFD7-8E43-8419-9CD0CDBC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5A7CF-BC99-DA40-9B04-476E4C6C1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762256-5C68-404E-9ED6-CA4523B1D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69B68-F096-DD46-86EE-2F30D19302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38B45-8296-EF49-9F08-F7F44DD9B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9B1AB-1CA9-2A47-AFBC-CD3F6A499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B84CC-A55A-284F-BFB3-156C057D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87B1AF-55D4-9C4A-92F4-2BC3FFFCC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92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6D62-4ED0-E14B-996B-9BD519ED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C90DA1-76E5-884C-BAE2-1C7932EEC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888DEC-5F2A-E743-89C9-16B83ED1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454A1-2240-3548-8E12-58D0E7BC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6D0E32-17E7-0041-ABE4-286DC0BC1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4CD67B-71C9-174D-B736-E2FC7D90C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56F866-ED6F-8641-8E3A-8868C32D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23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C768-EBD5-F04D-9B93-1C0833B7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861F6-EBBF-0F44-8B29-3A45405B7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117BC-B593-2B45-B434-BC8C2339F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D2B26-533B-554D-8678-97B82F12F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8E4D0-F1C7-CC4F-BA76-0DCBB3BE7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69EE4-C763-784E-B98A-5161DC6C3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28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D2891-9FA1-7F42-B3E6-EC8EBE5A8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D1668-49E5-9C47-AE3B-FB8D52314B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FC590-D498-7F46-B4D9-618EBC361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014D2C-5FAB-B44E-8721-5DEA85223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3ADA4-E43D-F54E-9C2C-8F6C6E2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1E08E-2BD0-0E4D-8E7A-0A12EAF6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DF4109-555B-3B49-B3A8-D8E1A310A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AF52D-2010-C343-B54F-220284950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D7703-9E8C-7043-95BB-6CAE8CD53A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EFD36-18C4-4146-94EF-A7ACC27BE038}" type="datetimeFigureOut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8C1ED-2F75-8149-BC9A-63DFFA80C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C5901-0965-984F-8832-E6B018A4E5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291AC-6C1B-984F-B631-F3EE72C67A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4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7BE65-73CB-9141-91F4-AD4A13A5CB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assisted Identification of topological magnetism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6EAB6-0C6D-B74B-9107-78F0555E5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Drucker</a:t>
            </a:r>
          </a:p>
          <a:p>
            <a:r>
              <a:rPr lang="en-US" dirty="0"/>
              <a:t>Quantum Matter Group meeting</a:t>
            </a:r>
          </a:p>
          <a:p>
            <a:r>
              <a:rPr lang="en-US" dirty="0"/>
              <a:t>9/4/2020</a:t>
            </a:r>
          </a:p>
        </p:txBody>
      </p:sp>
    </p:spTree>
    <p:extLst>
      <p:ext uri="{BB962C8B-B14F-4D97-AF65-F5344CB8AC3E}">
        <p14:creationId xmlns:p14="http://schemas.microsoft.com/office/powerpoint/2010/main" val="1406413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FEE8-C1FD-C04C-B6D1-A76C414E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Classifying Simulations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6A996-B969-8348-8980-E20564FD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6" y="1740657"/>
            <a:ext cx="5666685" cy="4878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2A4EFD-2B9C-CD43-BA13-FEF1F11E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765" y="1740657"/>
            <a:ext cx="5545473" cy="48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8D7B0-344D-C146-81B2-C69ED86F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Convolutional Neural Network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9D9F13-4426-D049-A97D-CB8CDC5C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55" y="1325563"/>
            <a:ext cx="5235889" cy="52358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F54E0-AA43-294E-AF39-EBF0FC8A0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937" y="2163507"/>
            <a:ext cx="5725986" cy="39458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972919-8BE3-AF45-95BA-937D8FB357A6}"/>
              </a:ext>
            </a:extLst>
          </p:cNvPr>
          <p:cNvSpPr txBox="1"/>
          <p:nvPr/>
        </p:nvSpPr>
        <p:spPr>
          <a:xfrm>
            <a:off x="7255010" y="6192120"/>
            <a:ext cx="297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~200 data points: need more!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386E0D-3A09-5F45-852D-CBB23271BB70}"/>
              </a:ext>
            </a:extLst>
          </p:cNvPr>
          <p:cNvSpPr/>
          <p:nvPr/>
        </p:nvSpPr>
        <p:spPr>
          <a:xfrm>
            <a:off x="1524000" y="3429000"/>
            <a:ext cx="2093843" cy="10104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8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9AD3-91AA-E44E-9D77-87AA65A1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Diversity of topological structures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69179A-BB54-6F4B-A8F4-1E7C32FA4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66" y="1936855"/>
            <a:ext cx="4339034" cy="3332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687E74-A687-8B4D-9953-3D3BE5AE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521" y="1936856"/>
            <a:ext cx="4278489" cy="33328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D0D7EA-D39A-A44A-B062-DDB8927E7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6635" y="2028497"/>
            <a:ext cx="4013200" cy="314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CE7FB7-F2D6-584A-BCF6-6B65287A4777}"/>
              </a:ext>
            </a:extLst>
          </p:cNvPr>
          <p:cNvSpPr txBox="1"/>
          <p:nvPr/>
        </p:nvSpPr>
        <p:spPr>
          <a:xfrm>
            <a:off x="620111" y="5269736"/>
            <a:ext cx="1690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Skyrmion</a:t>
            </a:r>
            <a:r>
              <a:rPr lang="en-US" dirty="0"/>
              <a:t> lattice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A63A8-1762-824E-B5B5-90FB0D61AA96}"/>
              </a:ext>
            </a:extLst>
          </p:cNvPr>
          <p:cNvSpPr txBox="1"/>
          <p:nvPr/>
        </p:nvSpPr>
        <p:spPr>
          <a:xfrm>
            <a:off x="4998675" y="5269736"/>
            <a:ext cx="158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Disordered </a:t>
            </a:r>
            <a:r>
              <a:rPr lang="en-US" dirty="0" err="1"/>
              <a:t>SkL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AEC0D-85CF-1D4B-A3B5-20450BE6316F}"/>
              </a:ext>
            </a:extLst>
          </p:cNvPr>
          <p:cNvSpPr txBox="1"/>
          <p:nvPr/>
        </p:nvSpPr>
        <p:spPr>
          <a:xfrm>
            <a:off x="8912772" y="5269736"/>
            <a:ext cx="25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Meron-Antimeron</a:t>
            </a:r>
            <a:r>
              <a:rPr lang="en-US" dirty="0"/>
              <a:t> lattice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E4E2B4-4E9C-CA46-BEA6-65A71561E5A1}"/>
              </a:ext>
            </a:extLst>
          </p:cNvPr>
          <p:cNvSpPr txBox="1"/>
          <p:nvPr/>
        </p:nvSpPr>
        <p:spPr>
          <a:xfrm>
            <a:off x="620111" y="6056243"/>
            <a:ext cx="281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Classify each of these!</a:t>
            </a:r>
          </a:p>
        </p:txBody>
      </p:sp>
    </p:spTree>
    <p:extLst>
      <p:ext uri="{BB962C8B-B14F-4D97-AF65-F5344CB8AC3E}">
        <p14:creationId xmlns:p14="http://schemas.microsoft.com/office/powerpoint/2010/main" val="141857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E7D1-ADA7-A846-BC85-EA0D2C3A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B8A9D-A884-044E-8456-E149D48CA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more data points (</a:t>
            </a:r>
            <a:r>
              <a:rPr lang="en-US" dirty="0" err="1"/>
              <a:t>optimization+parallelization</a:t>
            </a:r>
            <a:r>
              <a:rPr lang="en-US" dirty="0"/>
              <a:t>)</a:t>
            </a:r>
          </a:p>
          <a:p>
            <a:r>
              <a:rPr lang="en-US" dirty="0"/>
              <a:t>Investigate role of thermal fluctuations</a:t>
            </a:r>
          </a:p>
          <a:p>
            <a:r>
              <a:rPr lang="en-US" dirty="0"/>
              <a:t>Explore other phase-spaces (e.g. Anisotropy vs H, H vs T …)</a:t>
            </a:r>
          </a:p>
          <a:p>
            <a:r>
              <a:rPr lang="en-US" dirty="0"/>
              <a:t>Identify more detailed magnetic phases (multi—class)</a:t>
            </a:r>
          </a:p>
          <a:p>
            <a:r>
              <a:rPr lang="en-US" dirty="0"/>
              <a:t>Use on real data!</a:t>
            </a:r>
          </a:p>
          <a:p>
            <a:r>
              <a:rPr lang="en-US" dirty="0"/>
              <a:t>Learn Hamiltonian parameters from experimental data (regression)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088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AF3F56-FCD8-2C45-8A0E-2824F8C8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3" y="1685786"/>
            <a:ext cx="11983913" cy="591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5347E-5807-3B4A-BF48-F6D00F693A45}"/>
              </a:ext>
            </a:extLst>
          </p:cNvPr>
          <p:cNvSpPr txBox="1"/>
          <p:nvPr/>
        </p:nvSpPr>
        <p:spPr>
          <a:xfrm>
            <a:off x="2752065" y="3604591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DMI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33BB2-4515-AA4D-A654-48D6E987F03A}"/>
              </a:ext>
            </a:extLst>
          </p:cNvPr>
          <p:cNvSpPr txBox="1"/>
          <p:nvPr/>
        </p:nvSpPr>
        <p:spPr>
          <a:xfrm>
            <a:off x="8877032" y="3520975"/>
            <a:ext cx="936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Zeeman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29EAFE-C0E9-1744-8EA9-6D7C747735C9}"/>
              </a:ext>
            </a:extLst>
          </p:cNvPr>
          <p:cNvSpPr txBox="1"/>
          <p:nvPr/>
        </p:nvSpPr>
        <p:spPr>
          <a:xfrm>
            <a:off x="10358514" y="350772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Anisotropy/</a:t>
            </a:r>
          </a:p>
          <a:p>
            <a:r>
              <a:rPr lang="en-US" dirty="0"/>
              <a:t>dipole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C19F33-8D81-DD4A-A8AA-DAC59AF85AA4}"/>
              </a:ext>
            </a:extLst>
          </p:cNvPr>
          <p:cNvSpPr txBox="1"/>
          <p:nvPr/>
        </p:nvSpPr>
        <p:spPr>
          <a:xfrm>
            <a:off x="209444" y="3604591"/>
            <a:ext cx="106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exchange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1CFA22-579C-6746-AAB4-1CD54D1F1839}"/>
              </a:ext>
            </a:extLst>
          </p:cNvPr>
          <p:cNvCxnSpPr/>
          <p:nvPr/>
        </p:nvCxnSpPr>
        <p:spPr>
          <a:xfrm flipV="1">
            <a:off x="742122" y="2276921"/>
            <a:ext cx="251791" cy="132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6A8157-D086-544E-923D-97D0B2344948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043171" y="2143611"/>
            <a:ext cx="1361696" cy="1460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6F1FBE-39AE-5543-84EE-B20FA31C8835}"/>
              </a:ext>
            </a:extLst>
          </p:cNvPr>
          <p:cNvCxnSpPr/>
          <p:nvPr/>
        </p:nvCxnSpPr>
        <p:spPr>
          <a:xfrm flipV="1">
            <a:off x="10815945" y="2180053"/>
            <a:ext cx="251791" cy="132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BD1B6C-AA70-764D-B5F7-383B957AB87F}"/>
              </a:ext>
            </a:extLst>
          </p:cNvPr>
          <p:cNvCxnSpPr/>
          <p:nvPr/>
        </p:nvCxnSpPr>
        <p:spPr>
          <a:xfrm flipV="1">
            <a:off x="9512718" y="2101330"/>
            <a:ext cx="251791" cy="132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92857-80C6-F041-9A2C-FA556385A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01" y="2555430"/>
            <a:ext cx="4279900" cy="4051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9EF801-8383-B44D-B6F4-E502C1B67A14}"/>
              </a:ext>
            </a:extLst>
          </p:cNvPr>
          <p:cNvSpPr txBox="1"/>
          <p:nvPr/>
        </p:nvSpPr>
        <p:spPr>
          <a:xfrm>
            <a:off x="9658015" y="623739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A35F279-B4FC-9D48-B45F-E70C772A023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Skyrmions: Emergent topological magnetism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B0D7A3-B8F2-5A40-BEF4-8E3C2F316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51" y="4823791"/>
            <a:ext cx="3361411" cy="1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0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92809-41A1-8A45-A70D-93313237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1" y="997136"/>
            <a:ext cx="10698205" cy="5642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81100C-5EC2-8448-B6C8-C75512A550EE}"/>
              </a:ext>
            </a:extLst>
          </p:cNvPr>
          <p:cNvSpPr txBox="1"/>
          <p:nvPr/>
        </p:nvSpPr>
        <p:spPr>
          <a:xfrm>
            <a:off x="10124662" y="6257836"/>
            <a:ext cx="22119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Nagaosa</a:t>
            </a:r>
            <a:r>
              <a:rPr lang="en-US" sz="1100" dirty="0"/>
              <a:t>, </a:t>
            </a:r>
            <a:r>
              <a:rPr lang="en-US" sz="1100" dirty="0" err="1"/>
              <a:t>Tokura</a:t>
            </a:r>
            <a:endParaRPr lang="en-US" sz="1100" dirty="0"/>
          </a:p>
          <a:p>
            <a:r>
              <a:rPr lang="en-US" sz="1100" dirty="0"/>
              <a:t>﻿DOI: 10.1038/NNANO.2013.243</a:t>
            </a:r>
          </a:p>
          <a:p>
            <a:r>
              <a:rPr lang="en-US" sz="1100" dirty="0"/>
              <a:t>Topological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ABE248-4E02-E241-830E-B80011F7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Experimental Observation</a:t>
            </a:r>
          </a:p>
        </p:txBody>
      </p:sp>
    </p:spTree>
    <p:extLst>
      <p:ext uri="{BB962C8B-B14F-4D97-AF65-F5344CB8AC3E}">
        <p14:creationId xmlns:p14="http://schemas.microsoft.com/office/powerpoint/2010/main" val="280682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21DFB3-73CE-224C-86A8-0DB53E78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10" y="1490925"/>
            <a:ext cx="6442893" cy="4496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7240C4-9EC6-3045-932C-B77AF4FD8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231" y="1490925"/>
            <a:ext cx="4699000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D727C2-B465-5C4F-84D1-21E6345FA9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48" b="46740"/>
          <a:stretch/>
        </p:blipFill>
        <p:spPr>
          <a:xfrm>
            <a:off x="7397959" y="3104232"/>
            <a:ext cx="3621543" cy="3005021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6BDE687A-59C2-0748-9909-D7F0350C9627}"/>
              </a:ext>
            </a:extLst>
          </p:cNvPr>
          <p:cNvSpPr txBox="1">
            <a:spLocks/>
          </p:cNvSpPr>
          <p:nvPr/>
        </p:nvSpPr>
        <p:spPr>
          <a:xfrm>
            <a:off x="0" y="8596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Experimental Technique: </a:t>
            </a:r>
          </a:p>
          <a:p>
            <a:r>
              <a:rPr lang="en-US" dirty="0"/>
              <a:t>Small Angle Neutron Scattering (SANS)</a:t>
            </a:r>
          </a:p>
        </p:txBody>
      </p:sp>
    </p:spTree>
    <p:extLst>
      <p:ext uri="{BB962C8B-B14F-4D97-AF65-F5344CB8AC3E}">
        <p14:creationId xmlns:p14="http://schemas.microsoft.com/office/powerpoint/2010/main" val="1817249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688961-1569-3B47-9718-03597972D38F}"/>
              </a:ext>
            </a:extLst>
          </p:cNvPr>
          <p:cNvSpPr/>
          <p:nvPr/>
        </p:nvSpPr>
        <p:spPr>
          <a:xfrm>
            <a:off x="489857" y="3918857"/>
            <a:ext cx="2133600" cy="8055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60E9A-9690-8D49-852F-0C644BB8F079}"/>
              </a:ext>
            </a:extLst>
          </p:cNvPr>
          <p:cNvSpPr/>
          <p:nvPr/>
        </p:nvSpPr>
        <p:spPr>
          <a:xfrm>
            <a:off x="489857" y="4920343"/>
            <a:ext cx="2133600" cy="80554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E8356-A7A2-5E4A-AB00-FDAD8F3810DC}"/>
              </a:ext>
            </a:extLst>
          </p:cNvPr>
          <p:cNvSpPr txBox="1"/>
          <p:nvPr/>
        </p:nvSpPr>
        <p:spPr>
          <a:xfrm>
            <a:off x="775834" y="4136962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 Params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1703C-A5DA-2844-A41E-6FB103AA45AC}"/>
              </a:ext>
            </a:extLst>
          </p:cNvPr>
          <p:cNvSpPr txBox="1"/>
          <p:nvPr/>
        </p:nvSpPr>
        <p:spPr>
          <a:xfrm>
            <a:off x="623613" y="5138448"/>
            <a:ext cx="18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Geometry Params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02337-162D-6E4E-863A-8138DEF885D6}"/>
              </a:ext>
            </a:extLst>
          </p:cNvPr>
          <p:cNvSpPr/>
          <p:nvPr/>
        </p:nvSpPr>
        <p:spPr>
          <a:xfrm>
            <a:off x="3472543" y="3918857"/>
            <a:ext cx="2133600" cy="18070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CD68F5-AB44-7E49-BF86-7DBE52268131}"/>
              </a:ext>
            </a:extLst>
          </p:cNvPr>
          <p:cNvSpPr txBox="1"/>
          <p:nvPr/>
        </p:nvSpPr>
        <p:spPr>
          <a:xfrm>
            <a:off x="4012596" y="463770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Ubermag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4430DE-07C4-934E-9639-55E8B0C5209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623457" y="5323115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8958128-7834-5747-A858-E468B4E1F61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23457" y="4321629"/>
            <a:ext cx="84908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5A39F-0632-1442-98D1-1E6CDB26DAB3}"/>
              </a:ext>
            </a:extLst>
          </p:cNvPr>
          <p:cNvSpPr/>
          <p:nvPr/>
        </p:nvSpPr>
        <p:spPr>
          <a:xfrm>
            <a:off x="6289828" y="4920343"/>
            <a:ext cx="2133600" cy="805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28560D-A979-294D-AF63-4282E2E6B084}"/>
              </a:ext>
            </a:extLst>
          </p:cNvPr>
          <p:cNvSpPr txBox="1"/>
          <p:nvPr/>
        </p:nvSpPr>
        <p:spPr>
          <a:xfrm>
            <a:off x="6767396" y="5138449"/>
            <a:ext cx="11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SANS </a:t>
            </a:r>
            <a:r>
              <a:rPr lang="en-US" dirty="0" err="1"/>
              <a:t>eqns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33FDFC-8E42-1545-8AD1-2DD9A9A3810F}"/>
              </a:ext>
            </a:extLst>
          </p:cNvPr>
          <p:cNvCxnSpPr>
            <a:cxnSpLocks/>
          </p:cNvCxnSpPr>
          <p:nvPr/>
        </p:nvCxnSpPr>
        <p:spPr>
          <a:xfrm>
            <a:off x="5596090" y="5323115"/>
            <a:ext cx="683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B77E061-0C0D-2B4B-B6C4-61DD7CA752BF}"/>
              </a:ext>
            </a:extLst>
          </p:cNvPr>
          <p:cNvCxnSpPr>
            <a:cxnSpLocks/>
          </p:cNvCxnSpPr>
          <p:nvPr/>
        </p:nvCxnSpPr>
        <p:spPr>
          <a:xfrm>
            <a:off x="8423428" y="5323115"/>
            <a:ext cx="683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827CF42-D6D2-1342-9F84-916B2E3CAD1E}"/>
              </a:ext>
            </a:extLst>
          </p:cNvPr>
          <p:cNvSpPr/>
          <p:nvPr/>
        </p:nvSpPr>
        <p:spPr>
          <a:xfrm>
            <a:off x="9107113" y="4920343"/>
            <a:ext cx="2133600" cy="805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F87ECF-1754-9943-8200-8C8C058AFE91}"/>
              </a:ext>
            </a:extLst>
          </p:cNvPr>
          <p:cNvCxnSpPr>
            <a:cxnSpLocks/>
          </p:cNvCxnSpPr>
          <p:nvPr/>
        </p:nvCxnSpPr>
        <p:spPr>
          <a:xfrm>
            <a:off x="5606143" y="4321627"/>
            <a:ext cx="6836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44EAD7B-3447-8A49-A067-225340287AA2}"/>
              </a:ext>
            </a:extLst>
          </p:cNvPr>
          <p:cNvSpPr/>
          <p:nvPr/>
        </p:nvSpPr>
        <p:spPr>
          <a:xfrm>
            <a:off x="6279775" y="3918856"/>
            <a:ext cx="1253139" cy="80554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47512-60C5-CE4E-8C5C-50C7C6B1D706}"/>
              </a:ext>
            </a:extLst>
          </p:cNvPr>
          <p:cNvSpPr txBox="1"/>
          <p:nvPr/>
        </p:nvSpPr>
        <p:spPr>
          <a:xfrm>
            <a:off x="6448575" y="3991375"/>
            <a:ext cx="102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Topology</a:t>
            </a:r>
          </a:p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45A803-9ADA-9D4C-84B7-714C69532E2E}"/>
              </a:ext>
            </a:extLst>
          </p:cNvPr>
          <p:cNvSpPr txBox="1"/>
          <p:nvPr/>
        </p:nvSpPr>
        <p:spPr>
          <a:xfrm>
            <a:off x="9606067" y="5138448"/>
            <a:ext cx="11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7FC55AF-13A4-8F43-A6A5-B1FB2837941D}"/>
              </a:ext>
            </a:extLst>
          </p:cNvPr>
          <p:cNvCxnSpPr>
            <a:cxnSpLocks/>
          </p:cNvCxnSpPr>
          <p:nvPr/>
        </p:nvCxnSpPr>
        <p:spPr>
          <a:xfrm flipH="1" flipV="1">
            <a:off x="10150447" y="4724399"/>
            <a:ext cx="3809" cy="2043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97562CC-EF44-AC45-AFF9-7F2E6E9C5574}"/>
              </a:ext>
            </a:extLst>
          </p:cNvPr>
          <p:cNvSpPr/>
          <p:nvPr/>
        </p:nvSpPr>
        <p:spPr>
          <a:xfrm>
            <a:off x="9523877" y="3918855"/>
            <a:ext cx="1253139" cy="80554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4893AF-EB7D-124B-AA9A-6F13B7338A33}"/>
              </a:ext>
            </a:extLst>
          </p:cNvPr>
          <p:cNvSpPr txBox="1"/>
          <p:nvPr/>
        </p:nvSpPr>
        <p:spPr>
          <a:xfrm>
            <a:off x="9606066" y="413696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339C7D-82CD-B247-BEA2-9F5943D96413}"/>
              </a:ext>
            </a:extLst>
          </p:cNvPr>
          <p:cNvCxnSpPr>
            <a:cxnSpLocks/>
          </p:cNvCxnSpPr>
          <p:nvPr/>
        </p:nvCxnSpPr>
        <p:spPr>
          <a:xfrm flipV="1">
            <a:off x="6906344" y="2950028"/>
            <a:ext cx="0" cy="9688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A94964A-4217-5540-9BD7-1157BB05E050}"/>
              </a:ext>
            </a:extLst>
          </p:cNvPr>
          <p:cNvSpPr/>
          <p:nvPr/>
        </p:nvSpPr>
        <p:spPr>
          <a:xfrm>
            <a:off x="6279774" y="2111826"/>
            <a:ext cx="4497235" cy="80554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64A1BF-1BDE-D942-B8FD-C2DD54324A5F}"/>
              </a:ext>
            </a:extLst>
          </p:cNvPr>
          <p:cNvCxnSpPr>
            <a:cxnSpLocks/>
          </p:cNvCxnSpPr>
          <p:nvPr/>
        </p:nvCxnSpPr>
        <p:spPr>
          <a:xfrm flipV="1">
            <a:off x="10150447" y="2950028"/>
            <a:ext cx="0" cy="9688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0097D46-22C6-044B-A718-B8D26C31DD5C}"/>
              </a:ext>
            </a:extLst>
          </p:cNvPr>
          <p:cNvSpPr txBox="1"/>
          <p:nvPr/>
        </p:nvSpPr>
        <p:spPr>
          <a:xfrm>
            <a:off x="8222009" y="2329931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92CBB7-E381-F842-8707-38C740A24ABC}"/>
              </a:ext>
            </a:extLst>
          </p:cNvPr>
          <p:cNvSpPr/>
          <p:nvPr/>
        </p:nvSpPr>
        <p:spPr>
          <a:xfrm>
            <a:off x="272143" y="3298371"/>
            <a:ext cx="11266714" cy="2873829"/>
          </a:xfrm>
          <a:prstGeom prst="rect">
            <a:avLst/>
          </a:prstGeom>
          <a:noFill/>
          <a:ln w="3175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E9BB63-3E86-9C4B-8588-33930D0FED3C}"/>
              </a:ext>
            </a:extLst>
          </p:cNvPr>
          <p:cNvSpPr txBox="1"/>
          <p:nvPr/>
        </p:nvSpPr>
        <p:spPr>
          <a:xfrm>
            <a:off x="489857" y="3392463"/>
            <a:ext cx="2356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Train/Test (Simulation)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8D56F4-3A8C-064F-8874-0EA1F83D7EE7}"/>
              </a:ext>
            </a:extLst>
          </p:cNvPr>
          <p:cNvSpPr/>
          <p:nvPr/>
        </p:nvSpPr>
        <p:spPr>
          <a:xfrm>
            <a:off x="272143" y="2111826"/>
            <a:ext cx="3318476" cy="80554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0D3B55-554E-8745-B549-B361416B3A14}"/>
              </a:ext>
            </a:extLst>
          </p:cNvPr>
          <p:cNvSpPr txBox="1"/>
          <p:nvPr/>
        </p:nvSpPr>
        <p:spPr>
          <a:xfrm>
            <a:off x="1111990" y="2322956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 (real)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C934A13-8D6D-6441-A7B6-A47B6DCE0C94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>
          <a:xfrm>
            <a:off x="3590619" y="2514598"/>
            <a:ext cx="268915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6DCA4AC-0A79-5941-BAF9-8ACD7C0B6648}"/>
              </a:ext>
            </a:extLst>
          </p:cNvPr>
          <p:cNvSpPr/>
          <p:nvPr/>
        </p:nvSpPr>
        <p:spPr>
          <a:xfrm>
            <a:off x="7853890" y="806898"/>
            <a:ext cx="1349001" cy="805543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33FCD6-7ADD-1F45-A65A-B8CEF6D20682}"/>
              </a:ext>
            </a:extLst>
          </p:cNvPr>
          <p:cNvSpPr txBox="1"/>
          <p:nvPr/>
        </p:nvSpPr>
        <p:spPr>
          <a:xfrm>
            <a:off x="8038864" y="908273"/>
            <a:ext cx="1082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Topology </a:t>
            </a:r>
          </a:p>
          <a:p>
            <a:r>
              <a:rPr lang="en-US" dirty="0"/>
              <a:t>Class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7015ABE-FC0D-0E48-8C22-30275BF3DFBE}"/>
              </a:ext>
            </a:extLst>
          </p:cNvPr>
          <p:cNvCxnSpPr>
            <a:cxnSpLocks/>
            <a:stCxn id="36" idx="0"/>
            <a:endCxn id="49" idx="2"/>
          </p:cNvCxnSpPr>
          <p:nvPr/>
        </p:nvCxnSpPr>
        <p:spPr>
          <a:xfrm flipH="1" flipV="1">
            <a:off x="8528391" y="1612441"/>
            <a:ext cx="1" cy="4993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8">
            <a:extLst>
              <a:ext uri="{FF2B5EF4-FFF2-40B4-BE49-F238E27FC236}">
                <a16:creationId xmlns:a16="http://schemas.microsoft.com/office/drawing/2014/main" id="{1946E584-98F4-0746-BA07-25665FC0F568}"/>
              </a:ext>
            </a:extLst>
          </p:cNvPr>
          <p:cNvSpPr txBox="1">
            <a:spLocks/>
          </p:cNvSpPr>
          <p:nvPr/>
        </p:nvSpPr>
        <p:spPr>
          <a:xfrm>
            <a:off x="0" y="8596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ML Workflow</a:t>
            </a:r>
          </a:p>
        </p:txBody>
      </p:sp>
    </p:spTree>
    <p:extLst>
      <p:ext uri="{BB962C8B-B14F-4D97-AF65-F5344CB8AC3E}">
        <p14:creationId xmlns:p14="http://schemas.microsoft.com/office/powerpoint/2010/main" val="59463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981A99-4017-D94C-93BF-E3910A52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25" y="877395"/>
            <a:ext cx="7200445" cy="5980605"/>
          </a:xfrm>
          <a:prstGeom prst="rect">
            <a:avLst/>
          </a:prstGeom>
        </p:spPr>
      </p:pic>
      <p:sp>
        <p:nvSpPr>
          <p:cNvPr id="7" name="5-Point Star 6">
            <a:extLst>
              <a:ext uri="{FF2B5EF4-FFF2-40B4-BE49-F238E27FC236}">
                <a16:creationId xmlns:a16="http://schemas.microsoft.com/office/drawing/2014/main" id="{B6118EB2-148C-3B42-89FE-30AE44837268}"/>
              </a:ext>
            </a:extLst>
          </p:cNvPr>
          <p:cNvSpPr/>
          <p:nvPr/>
        </p:nvSpPr>
        <p:spPr>
          <a:xfrm>
            <a:off x="3600805" y="5359041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447BF4E5-EA32-1F49-B3DB-94B11DCF2E46}"/>
              </a:ext>
            </a:extLst>
          </p:cNvPr>
          <p:cNvSpPr/>
          <p:nvPr/>
        </p:nvSpPr>
        <p:spPr>
          <a:xfrm>
            <a:off x="3600804" y="5010697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B46316E3-CB98-9347-9038-3E99C8B711A9}"/>
              </a:ext>
            </a:extLst>
          </p:cNvPr>
          <p:cNvSpPr/>
          <p:nvPr/>
        </p:nvSpPr>
        <p:spPr>
          <a:xfrm>
            <a:off x="3600804" y="4640584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E1724A25-7CFD-DA41-A767-FCD213D69AC9}"/>
              </a:ext>
            </a:extLst>
          </p:cNvPr>
          <p:cNvSpPr/>
          <p:nvPr/>
        </p:nvSpPr>
        <p:spPr>
          <a:xfrm>
            <a:off x="3600803" y="3606440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5F0598CB-794C-1A43-BC53-A1E499F964E9}"/>
              </a:ext>
            </a:extLst>
          </p:cNvPr>
          <p:cNvSpPr/>
          <p:nvPr/>
        </p:nvSpPr>
        <p:spPr>
          <a:xfrm>
            <a:off x="3600802" y="2107481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15003FDC-4DF3-4C4E-994B-09999FB86128}"/>
              </a:ext>
            </a:extLst>
          </p:cNvPr>
          <p:cNvSpPr/>
          <p:nvPr/>
        </p:nvSpPr>
        <p:spPr>
          <a:xfrm>
            <a:off x="3600801" y="1454339"/>
            <a:ext cx="261257" cy="261257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8">
            <a:extLst>
              <a:ext uri="{FF2B5EF4-FFF2-40B4-BE49-F238E27FC236}">
                <a16:creationId xmlns:a16="http://schemas.microsoft.com/office/drawing/2014/main" id="{DF047D3C-E77F-2045-BFBC-0654CE336169}"/>
              </a:ext>
            </a:extLst>
          </p:cNvPr>
          <p:cNvSpPr txBox="1">
            <a:spLocks/>
          </p:cNvSpPr>
          <p:nvPr/>
        </p:nvSpPr>
        <p:spPr>
          <a:xfrm>
            <a:off x="0" y="8596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Simulation: Reduce phase space size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6E688-3588-8747-9FED-7E122692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65" y="3891083"/>
            <a:ext cx="2608820" cy="487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34A0A0-BA33-5142-A151-03AA614DD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5" y="4506682"/>
            <a:ext cx="3086626" cy="4873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1BB488-DAAB-E047-89F0-D70329864A82}"/>
              </a:ext>
            </a:extLst>
          </p:cNvPr>
          <p:cNvSpPr txBox="1"/>
          <p:nvPr/>
        </p:nvSpPr>
        <p:spPr>
          <a:xfrm>
            <a:off x="121581" y="5556690"/>
            <a:ext cx="284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A is exchange stiffness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845D5C-03B9-9D44-A0F5-471D09A95C5E}"/>
              </a:ext>
            </a:extLst>
          </p:cNvPr>
          <p:cNvSpPr txBox="1"/>
          <p:nvPr/>
        </p:nvSpPr>
        <p:spPr>
          <a:xfrm>
            <a:off x="9541565" y="5980605"/>
            <a:ext cx="2289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Leonov et al.</a:t>
            </a:r>
          </a:p>
          <a:p>
            <a:r>
              <a:rPr lang="en-US" sz="1200" dirty="0"/>
              <a:t>﻿10.1103/PhysRevLett.117.087202</a:t>
            </a:r>
          </a:p>
        </p:txBody>
      </p:sp>
    </p:spTree>
    <p:extLst>
      <p:ext uri="{BB962C8B-B14F-4D97-AF65-F5344CB8AC3E}">
        <p14:creationId xmlns:p14="http://schemas.microsoft.com/office/powerpoint/2010/main" val="280046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FD2771-8F68-2943-BBDF-E06653CB9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42497"/>
            <a:ext cx="4013200" cy="3149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B09DBA-725B-974B-A830-88CE4187E00D}"/>
              </a:ext>
            </a:extLst>
          </p:cNvPr>
          <p:cNvSpPr txBox="1"/>
          <p:nvPr/>
        </p:nvSpPr>
        <p:spPr>
          <a:xfrm>
            <a:off x="1733180" y="330062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h=.5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1759A-A2EB-5046-B55D-E261AD546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459" y="3636023"/>
            <a:ext cx="4013200" cy="314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8FB1F-5BFB-9941-970E-7DD6FDE1432D}"/>
              </a:ext>
            </a:extLst>
          </p:cNvPr>
          <p:cNvSpPr txBox="1"/>
          <p:nvPr/>
        </p:nvSpPr>
        <p:spPr>
          <a:xfrm>
            <a:off x="5857919" y="3273165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H=.9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0A8525-9CDA-FD49-B190-8A39B7728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200" y="3566296"/>
            <a:ext cx="3860800" cy="314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D5CC5-8020-EF41-B05C-9971436CA1ED}"/>
              </a:ext>
            </a:extLst>
          </p:cNvPr>
          <p:cNvSpPr txBox="1"/>
          <p:nvPr/>
        </p:nvSpPr>
        <p:spPr>
          <a:xfrm>
            <a:off x="9799659" y="330062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H=1.5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262E75-0C8E-514A-AC7D-6C0E51A4C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79400"/>
            <a:ext cx="4013200" cy="314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CD74DF-519D-7048-B37B-1C48B38A9717}"/>
              </a:ext>
            </a:extLst>
          </p:cNvPr>
          <p:cNvSpPr txBox="1"/>
          <p:nvPr/>
        </p:nvSpPr>
        <p:spPr>
          <a:xfrm>
            <a:off x="1773260" y="-34471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F5434F-6E45-4C42-A701-A24C8C6B46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9459" y="269492"/>
            <a:ext cx="4013200" cy="3149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BAD365-A19C-5C47-8FB8-53A70D6F1A3F}"/>
              </a:ext>
            </a:extLst>
          </p:cNvPr>
          <p:cNvSpPr txBox="1"/>
          <p:nvPr/>
        </p:nvSpPr>
        <p:spPr>
          <a:xfrm>
            <a:off x="5921169" y="-4237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H=.1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4DB0A-E85B-3D4B-B638-6857D5801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5000" y="254692"/>
            <a:ext cx="4013200" cy="3149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BA4D07-C077-7746-9228-E758077B6876}"/>
              </a:ext>
            </a:extLst>
          </p:cNvPr>
          <p:cNvSpPr txBox="1"/>
          <p:nvPr/>
        </p:nvSpPr>
        <p:spPr>
          <a:xfrm>
            <a:off x="9871120" y="-8993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H=.2</a:t>
            </a:r>
          </a:p>
        </p:txBody>
      </p:sp>
    </p:spTree>
    <p:extLst>
      <p:ext uri="{BB962C8B-B14F-4D97-AF65-F5344CB8AC3E}">
        <p14:creationId xmlns:p14="http://schemas.microsoft.com/office/powerpoint/2010/main" val="392049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89A53-AB1C-D942-992C-76A2169E5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From simulation to cross section: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E44DEC-E155-A847-8768-B7984F5B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07" y="1037475"/>
            <a:ext cx="11050986" cy="511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26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2ADC8-E1B0-4548-A800-CBA6E111B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From simulation to cross section: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EC856C-E358-9C49-ACBA-F2E806B3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46" y="1101808"/>
            <a:ext cx="11369107" cy="525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05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217</Words>
  <Application>Microsoft Macintosh PowerPoint</Application>
  <PresentationFormat>Widescreen</PresentationFormat>
  <Paragraphs>58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Machine learning assisted Identification of topological magnetism</vt:lpstr>
      <vt:lpstr>PowerPoint Presentation</vt:lpstr>
      <vt:lpstr>Experimental Observation</vt:lpstr>
      <vt:lpstr>PowerPoint Presentation</vt:lpstr>
      <vt:lpstr>PowerPoint Presentation</vt:lpstr>
      <vt:lpstr>PowerPoint Presentation</vt:lpstr>
      <vt:lpstr>PowerPoint Presentation</vt:lpstr>
      <vt:lpstr>From simulation to cross section:</vt:lpstr>
      <vt:lpstr>From simulation to cross section:</vt:lpstr>
      <vt:lpstr>Classifying Simulations</vt:lpstr>
      <vt:lpstr>Convolutional Neural Network results</vt:lpstr>
      <vt:lpstr>Diversity of topological structures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assisted Identification of topological magnetism</dc:title>
  <dc:creator>Drucker, Nathan</dc:creator>
  <cp:lastModifiedBy>Drucker, Nathan</cp:lastModifiedBy>
  <cp:revision>9</cp:revision>
  <dcterms:created xsi:type="dcterms:W3CDTF">2020-09-04T12:14:49Z</dcterms:created>
  <dcterms:modified xsi:type="dcterms:W3CDTF">2020-09-04T13:22:47Z</dcterms:modified>
</cp:coreProperties>
</file>